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79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9BF9-B554-4D5A-A410-9ABDD55F4BED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21C35-AEA9-4300-BF54-B1B6DC489AF1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81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8F0C8-4A78-44FB-8861-A4EE6A41A53B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5AB41-1F25-4850-BA70-9D2D6D077B0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739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5C9EF-8BE0-41BA-AC09-B1E19DECEFD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22BCB-D0DC-4F84-8961-2B4C14ECCAA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94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71D61-9094-4C92-A3DE-518E104129A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3943B-CE41-4FDD-9BB7-2122E81F0F15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2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556BF-FE74-417B-BEFF-8DC98FFFD00C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B451-15C9-48E0-BB2A-97A0BDDA1FF3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74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45E7-504D-441F-BDFE-FA5C273BA1A8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1E413-AD75-4E78-B0D4-D0CDF82DCCBD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69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4864B-C234-4143-9436-FB6169CFB6C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9DF0-6721-4CD7-90D0-B1503AA0655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75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8B2AA-B15B-480F-805F-9A75801BA357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2C0A4-C86E-40FC-BC70-A85266A8094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33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80324-6BFA-47D0-BE52-D650141A598C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27C31-E60D-4C30-8532-83D11582864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02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37F43-7FB5-4582-991E-C2E79FE2BA2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996B0-E233-4207-BC54-A136C3F3AB2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5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7" y="5359401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7935E-BB12-4AB3-A155-3C9E9A2089B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EDDA7-CD3A-426F-BCB4-72B28042BAB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94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938"/>
            <a:ext cx="9163051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4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E84BF8-493F-4B68-9BE3-79F8EF7EA47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11/20/2019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36A43E-19DE-4292-82B8-C07CBABA753A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49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645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hyperlink" Target="mailto:john@h2o-c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851648" cy="1828800"/>
          </a:xfrm>
        </p:spPr>
        <p:txBody>
          <a:bodyPr/>
          <a:lstStyle/>
          <a:p>
            <a:r>
              <a:rPr lang="en-US" dirty="0" smtClean="0"/>
              <a:t>An Environmental Trifecta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62000" y="2667000"/>
            <a:ext cx="7854696" cy="1752600"/>
          </a:xfrm>
        </p:spPr>
        <p:txBody>
          <a:bodyPr/>
          <a:lstStyle/>
          <a:p>
            <a:pPr algn="ctr"/>
            <a:r>
              <a:rPr lang="en-US" dirty="0"/>
              <a:t>Coupling Desalination with Carbon Mineralization to eliminate CO2 and brine disposal, store energy, and reduce </a:t>
            </a:r>
            <a:r>
              <a:rPr lang="en-US" dirty="0" err="1"/>
              <a:t>salination</a:t>
            </a:r>
            <a:r>
              <a:rPr lang="en-US" dirty="0"/>
              <a:t> of groundwater</a:t>
            </a:r>
          </a:p>
          <a:p>
            <a:endParaRPr lang="en-US" dirty="0"/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761999" y="4648200"/>
            <a:ext cx="7854951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18288" bIns="45720" numCol="1" anchor="t" anchorCtr="0" compatLnSpc="1">
            <a:prstTxWarp prst="textNoShape">
              <a:avLst/>
            </a:prstTxWarp>
          </a:bodyPr>
          <a:lstStyle>
            <a:lvl1pPr marL="0" marR="45720" indent="0" algn="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95000"/>
              <a:buFont typeface="Wingdings 2" pitchFamily="18" charset="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itchFamily="18" charset="2"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BD0D9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algn="ctr" eaLnBrk="1" hangingPunct="1"/>
            <a:r>
              <a:rPr lang="en-US" altLang="en-US" sz="2400" smtClean="0">
                <a:solidFill>
                  <a:prstClr val="white"/>
                </a:solidFill>
              </a:rPr>
              <a:t>John R. Hoaglund, III, Ph.D.</a:t>
            </a:r>
          </a:p>
          <a:p>
            <a:pPr marR="0" algn="ctr" eaLnBrk="1" hangingPunct="1"/>
            <a:r>
              <a:rPr lang="en-US" altLang="en-US" sz="2400" smtClean="0">
                <a:solidFill>
                  <a:prstClr val="white"/>
                </a:solidFill>
                <a:hlinkClick r:id="rId4"/>
              </a:rPr>
              <a:t>john@h2o-c.com</a:t>
            </a:r>
            <a:r>
              <a:rPr lang="en-US" altLang="en-US" sz="2400" smtClean="0">
                <a:solidFill>
                  <a:prstClr val="white"/>
                </a:solidFill>
              </a:rPr>
              <a:t>  (814) 574-2649</a:t>
            </a:r>
          </a:p>
          <a:p>
            <a:pPr marR="0" algn="ctr" eaLnBrk="1" hangingPunct="1"/>
            <a:r>
              <a:rPr lang="en-US" altLang="en-US" sz="2400" smtClean="0">
                <a:solidFill>
                  <a:prstClr val="white"/>
                </a:solidFill>
              </a:rPr>
              <a:t>Carbon Negative Water Solutions, LLC</a:t>
            </a:r>
          </a:p>
          <a:p>
            <a:pPr marR="0" algn="ctr" eaLnBrk="1" hangingPunct="1"/>
            <a:r>
              <a:rPr lang="en-US" altLang="en-US" sz="2400" smtClean="0">
                <a:solidFill>
                  <a:prstClr val="white"/>
                </a:solidFill>
              </a:rPr>
              <a:t>www.h2o-c.com</a:t>
            </a:r>
            <a:endParaRPr lang="en-US" altLang="en-US" sz="2400" dirty="0" smtClean="0">
              <a:solidFill>
                <a:prstClr val="white"/>
              </a:solidFill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7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185"/>
    </mc:Choice>
    <mc:Fallback xmlns="">
      <p:transition spd="slow" advTm="1691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</Words>
  <Application>Microsoft Office PowerPoint</Application>
  <PresentationFormat>On-screen Show (4:3)</PresentationFormat>
  <Paragraphs>6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Flow</vt:lpstr>
      <vt:lpstr>An Environmental Trifecta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Environmental Trifecta</dc:title>
  <dc:creator>Administrator</dc:creator>
  <cp:lastModifiedBy>Administrator</cp:lastModifiedBy>
  <cp:revision>1</cp:revision>
  <dcterms:created xsi:type="dcterms:W3CDTF">2019-11-21T00:33:04Z</dcterms:created>
  <dcterms:modified xsi:type="dcterms:W3CDTF">2019-11-21T00:36:21Z</dcterms:modified>
</cp:coreProperties>
</file>